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Illinois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N=408</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N=366</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N=409</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N=402</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N=401</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N=402</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N=61</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N=224</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N=407</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N=399</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N=401</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N=141</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N=136</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N=136</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N=95</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N=98</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N=409</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N=408</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N=409</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N=296</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N=397</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N=409</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N=401</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N=286</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N=283</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N=408</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N=407</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Illinois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Widescreen</PresentationFormat>
  <Paragraphs>294</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2022-05-14T04:58:52Z</dcterms:created>
  <dcterms:modified xsi:type="dcterms:W3CDTF">2022-05-14T04:59:07Z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2022-05-14T04:59:05Z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2a1515cf-b60c-4da9-b598-24c1d3cf8454</vt:lpwstr>
  </property>
  <property fmtid="{D5CDD505-2E9C-101B-9397-08002B2CF9AE}" pid="8" name="MSIP_Label_65269c60-0483-4c57-9e8c-3779d6900235_ContentBits">
    <vt:lpwstr>0</vt:lpwstr>
  </property>
</Properties>
</file>