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5/17/2022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5/17/2022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Men-owned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N=5019</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N=4321</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N=5047</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N=4983</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N=4936</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N=4974</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N=1062</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N=2457</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N=5025</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N=391</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N=4934</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N=4900</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N=1785</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N=3004</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N=394</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N=1741</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N=1773</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N=1327</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N=1252</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N=1324</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N=5048</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N=5048</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N=5048</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N=3761</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N=4940</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N=4895</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N=3107</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N=3128</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N=5045</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N=5033</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Men-owned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3787</Words>
  <Application>Microsoft Office PowerPoint</Application>
  <PresentationFormat>Widescreen</PresentationFormat>
  <Paragraphs>298</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Men-owned employer firms</dc:title>
  <dc:creator/>
  <cp:lastModifiedBy/>
  <cp:revision>1</cp:revision>
  <dcterms:created xsi:type="dcterms:W3CDTF">2022-05-17T21:24:11Z</dcterms:created>
  <dcterms:modified xsi:type="dcterms:W3CDTF">2022-05-17T21:24:41Z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2022-05-17T21:24:37Z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1e2299fa-322f-4ce9-8505-8f244408a207</vt:lpwstr>
  </property>
  <property fmtid="{D5CDD505-2E9C-101B-9397-08002B2CF9AE}" pid="8" name="MSIP_Label_65269c60-0483-4c57-9e8c-3779d6900235_ContentBits">
    <vt:lpwstr>0</vt:lpwstr>
  </property>
</Properties>
</file>