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North Carolina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N=250</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N=218</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N=246</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N=247</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N=249</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N=54</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N=128</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N=249</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N=247</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N=90</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N=147</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N=89</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N=90</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N=68</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N=68</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N=68</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N=186</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N=242</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N=243</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N=145</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N=150</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N=251</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N=250</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North Carolina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3619</Words>
  <Application>Microsoft Office PowerPoint</Application>
  <PresentationFormat>Widescreen</PresentationFormat>
  <Paragraphs>294</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North Carolina</dc:title>
  <dc:creator/>
  <cp:lastModifiedBy/>
  <cp:revision>1</cp:revision>
  <dcterms:created xsi:type="dcterms:W3CDTF">2022-05-14T05:06:48Z</dcterms:created>
  <dcterms:modified xsi:type="dcterms:W3CDTF">2022-05-14T05:07:17Z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2022-05-14T05:07:14Z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a333df89-f7cf-489b-a352-9d5f7ca5bdef</vt:lpwstr>
  </property>
  <property fmtid="{D5CDD505-2E9C-101B-9397-08002B2CF9AE}" pid="8" name="MSIP_Label_65269c60-0483-4c57-9e8c-3779d6900235_ContentBits">
    <vt:lpwstr>0</vt:lpwstr>
  </property>
</Properties>
</file>